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8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pPr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pPr/>
              <a:t>03.09.2018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8.wav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24150008"/>
      </p:ext>
    </p:extLst>
  </p:cSld>
  <p:clrMapOvr>
    <a:masterClrMapping/>
  </p:clrMapOvr>
  <p:transition spd="med" advTm="8768">
    <p:fad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55629831"/>
      </p:ext>
    </p:extLst>
  </p:cSld>
  <p:clrMapOvr>
    <a:masterClrMapping/>
  </p:clrMapOvr>
  <p:transition spd="med" advTm="2247">
    <p:fad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79574001"/>
      </p:ext>
    </p:extLst>
  </p:cSld>
  <p:clrMapOvr>
    <a:masterClrMapping/>
  </p:clrMapOvr>
  <p:transition spd="med" advTm="11654">
    <p:fade/>
    <p:sndAc>
      <p:stSnd>
        <p:snd r:embed="rId3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80792798"/>
      </p:ext>
    </p:extLst>
  </p:cSld>
  <p:clrMapOvr>
    <a:masterClrMapping/>
  </p:clrMapOvr>
  <p:transition spd="med" advTm="9001">
    <p:fade/>
    <p:sndAc>
      <p:stSnd>
        <p:snd r:embed="rId3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xmlns="" val="989876293"/>
      </p:ext>
    </p:extLst>
  </p:cSld>
  <p:clrMapOvr>
    <a:masterClrMapping/>
  </p:clrMapOvr>
  <p:transition spd="med" advTm="13947">
    <p:fad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30188675"/>
      </p:ext>
    </p:extLst>
  </p:cSld>
  <p:clrMapOvr>
    <a:masterClrMapping/>
  </p:clrMapOvr>
  <p:transition spd="med" advTm="4244">
    <p:fade/>
    <p:sndAc>
      <p:stSnd>
        <p:snd r:embed="rId3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792598"/>
      </p:ext>
    </p:extLst>
  </p:cSld>
  <p:clrMapOvr>
    <a:masterClrMapping/>
  </p:clrMapOvr>
  <p:transition spd="med" advTm="7738">
    <p:fad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xmlns="" val="3712604744"/>
      </p:ext>
    </p:extLst>
  </p:cSld>
  <p:clrMapOvr>
    <a:masterClrMapping/>
  </p:clrMapOvr>
  <p:transition spd="med" advTm="52214">
    <p:fade/>
    <p:sndAc>
      <p:stSnd>
        <p:snd r:embed="rId2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7893033"/>
      </p:ext>
    </p:extLst>
  </p:cSld>
  <p:clrMapOvr>
    <a:masterClrMapping/>
  </p:clrMapOvr>
  <p:transition spd="med" advTm="35132">
    <p:fade/>
    <p:sndAc>
      <p:stSnd>
        <p:snd r:embed="rId3" name="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pPr/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7271057"/>
      </p:ext>
    </p:extLst>
  </p:cSld>
  <p:clrMapOvr>
    <a:masterClrMapping/>
  </p:clrMapOvr>
  <p:transition spd="med" advTm="17254">
    <p:fade/>
    <p:sndAc>
      <p:stSnd>
        <p:snd r:embed="rId2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1857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555555555555</cp:lastModifiedBy>
  <cp:revision>107</cp:revision>
  <dcterms:created xsi:type="dcterms:W3CDTF">2018-05-24T10:32:45Z</dcterms:created>
  <dcterms:modified xsi:type="dcterms:W3CDTF">2018-09-02T20:59:46Z</dcterms:modified>
</cp:coreProperties>
</file>