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263" r:id="rId4"/>
    <p:sldId id="264" r:id="rId5"/>
    <p:sldId id="265" r:id="rId6"/>
    <p:sldId id="26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40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21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58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75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image" Target="../media/image7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emf"/><Relationship Id="rId1" Type="http://schemas.openxmlformats.org/officeDocument/2006/relationships/tags" Target="../tags/tag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18" Type="http://schemas.openxmlformats.org/officeDocument/2006/relationships/image" Target="../media/image34.emf"/><Relationship Id="rId26" Type="http://schemas.openxmlformats.org/officeDocument/2006/relationships/image" Target="../media/image42.em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7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5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emf"/><Relationship Id="rId20" Type="http://schemas.openxmlformats.org/officeDocument/2006/relationships/image" Target="../media/image36.emf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11" Type="http://schemas.openxmlformats.org/officeDocument/2006/relationships/image" Target="../media/image27.emf"/><Relationship Id="rId24" Type="http://schemas.openxmlformats.org/officeDocument/2006/relationships/image" Target="../media/image40.emf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23" Type="http://schemas.openxmlformats.org/officeDocument/2006/relationships/image" Target="../media/image39.emf"/><Relationship Id="rId10" Type="http://schemas.openxmlformats.org/officeDocument/2006/relationships/image" Target="../media/image26.emf"/><Relationship Id="rId19" Type="http://schemas.openxmlformats.org/officeDocument/2006/relationships/image" Target="../media/image35.emf"/><Relationship Id="rId4" Type="http://schemas.openxmlformats.org/officeDocument/2006/relationships/audio" Target="../media/audio3.wav"/><Relationship Id="rId9" Type="http://schemas.openxmlformats.org/officeDocument/2006/relationships/image" Target="../media/image25.emf"/><Relationship Id="rId14" Type="http://schemas.openxmlformats.org/officeDocument/2006/relationships/image" Target="../media/image30.emf"/><Relationship Id="rId22" Type="http://schemas.openxmlformats.org/officeDocument/2006/relationships/image" Target="../media/image38.emf"/><Relationship Id="rId27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emf"/><Relationship Id="rId18" Type="http://schemas.openxmlformats.org/officeDocument/2006/relationships/image" Target="../media/image5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6.emf"/><Relationship Id="rId12" Type="http://schemas.openxmlformats.org/officeDocument/2006/relationships/image" Target="../media/image29.emf"/><Relationship Id="rId1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emf"/><Relationship Id="rId1" Type="http://schemas.openxmlformats.org/officeDocument/2006/relationships/tags" Target="../tags/tag4.xml"/><Relationship Id="rId6" Type="http://schemas.openxmlformats.org/officeDocument/2006/relationships/image" Target="../media/image45.emf"/><Relationship Id="rId11" Type="http://schemas.openxmlformats.org/officeDocument/2006/relationships/image" Target="../media/image28.emf"/><Relationship Id="rId5" Type="http://schemas.openxmlformats.org/officeDocument/2006/relationships/image" Target="../media/image44.emf"/><Relationship Id="rId15" Type="http://schemas.openxmlformats.org/officeDocument/2006/relationships/image" Target="../media/image52.emf"/><Relationship Id="rId10" Type="http://schemas.openxmlformats.org/officeDocument/2006/relationships/image" Target="../media/image49.emf"/><Relationship Id="rId4" Type="http://schemas.openxmlformats.org/officeDocument/2006/relationships/audio" Target="../media/audio4.wav"/><Relationship Id="rId9" Type="http://schemas.openxmlformats.org/officeDocument/2006/relationships/image" Target="../media/image48.emf"/><Relationship Id="rId1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audio" Target="../media/audio5.wav"/><Relationship Id="rId9" Type="http://schemas.openxmlformats.org/officeDocument/2006/relationships/image" Target="../media/image60.emf"/><Relationship Id="rId14" Type="http://schemas.openxmlformats.org/officeDocument/2006/relationships/image" Target="../media/image6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5.emf"/><Relationship Id="rId5" Type="http://schemas.openxmlformats.org/officeDocument/2006/relationships/image" Target="../media/image66.emf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78975799"/>
      </p:ext>
    </p:extLst>
  </p:cSld>
  <p:clrMapOvr>
    <a:masterClrMapping/>
  </p:clrMapOvr>
  <p:transition spd="slow" advClick="0" advTm="22292">
    <p:wipe/>
    <p:sndAc>
      <p:stSnd>
        <p:snd r:embed="rId3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85270329"/>
      </p:ext>
    </p:extLst>
  </p:cSld>
  <p:clrMapOvr>
    <a:masterClrMapping/>
  </p:clrMapOvr>
  <p:transition spd="slow" advClick="0" advTm="36363">
    <p:wipe/>
    <p:sndAc>
      <p:stSnd>
        <p:snd r:embed="rId3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92920174"/>
      </p:ext>
    </p:extLst>
  </p:cSld>
  <p:clrMapOvr>
    <a:masterClrMapping/>
  </p:clrMapOvr>
  <p:transition spd="slow" advClick="0" advTm="25927">
    <p:wipe/>
    <p:sndAc>
      <p:stSnd>
        <p:snd r:embed="rId4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13667052"/>
      </p:ext>
    </p:extLst>
  </p:cSld>
  <p:clrMapOvr>
    <a:masterClrMapping/>
  </p:clrMapOvr>
  <p:transition spd="slow" advClick="0" advTm="57094">
    <p:wipe/>
    <p:sndAc>
      <p:stSnd>
        <p:snd r:embed="rId4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93574573"/>
      </p:ext>
    </p:extLst>
  </p:cSld>
  <p:clrMapOvr>
    <a:masterClrMapping/>
  </p:clrMapOvr>
  <p:transition spd="slow" advClick="0" advTm="24975">
    <p:wipe/>
    <p:sndAc>
      <p:stSnd>
        <p:snd r:embed="rId4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70442969"/>
      </p:ext>
    </p:extLst>
  </p:cSld>
  <p:clrMapOvr>
    <a:masterClrMapping/>
  </p:clrMapOvr>
  <p:transition spd="slow" advClick="0" advTm="16692">
    <p:wipe/>
    <p:sndAc>
      <p:stSnd>
        <p:snd r:embed="rId4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2.3|1.1|1.2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6|2.4|2.6|1.4|1.3|1.1|1.1|0.9|1|3.3|3.3|1.7|1.9|1.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3|0.7|1.2|0.8|0.6|0.6|0.6|0.5|0.4|0.4|0.4|0.3|0.3|0.3|0.3|0.3|0.3|0.4|0.6|0.3|0.4|0.3|0.3|0.4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5|1.2|5.4|0.6|1|3.2|1.1|0.9|3.9|1.1|2.2|1|13.6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2.9|2.2|3.4|0.7|3.7|0.5|3.3|2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0.3|1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112</Words>
  <Application>Microsoft Office PowerPoint</Application>
  <PresentationFormat>Экран (4:3)</PresentationFormat>
  <Paragraphs>42</Paragraphs>
  <Slides>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555555555555</cp:lastModifiedBy>
  <cp:revision>113</cp:revision>
  <dcterms:created xsi:type="dcterms:W3CDTF">2018-05-17T08:42:44Z</dcterms:created>
  <dcterms:modified xsi:type="dcterms:W3CDTF">2018-09-02T21:11:19Z</dcterms:modified>
</cp:coreProperties>
</file>